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ADB6428D-D3B6-47E9-B51C-A2E9193E3A97}"/>
    <pc:docChg chg="undo custSel addSld modSld sldOrd">
      <pc:chgData name="Charis Taylor" userId="f6f20823-7d5f-4176-a928-74bb03618d1d" providerId="ADAL" clId="{ADB6428D-D3B6-47E9-B51C-A2E9193E3A97}" dt="2021-10-12T12:52:07.773" v="723" actId="242"/>
      <pc:docMkLst>
        <pc:docMk/>
      </pc:docMkLst>
      <pc:sldChg chg="addSp delSp modSp add">
        <pc:chgData name="Charis Taylor" userId="f6f20823-7d5f-4176-a928-74bb03618d1d" providerId="ADAL" clId="{ADB6428D-D3B6-47E9-B51C-A2E9193E3A97}" dt="2021-10-12T12:52:07.773" v="723" actId="242"/>
        <pc:sldMkLst>
          <pc:docMk/>
          <pc:sldMk cId="1556084436" sldId="256"/>
        </pc:sldMkLst>
        <pc:spChg chg="mod ord">
          <ac:chgData name="Charis Taylor" userId="f6f20823-7d5f-4176-a928-74bb03618d1d" providerId="ADAL" clId="{ADB6428D-D3B6-47E9-B51C-A2E9193E3A97}" dt="2021-10-12T12:52:07.773" v="723" actId="242"/>
          <ac:spMkLst>
            <pc:docMk/>
            <pc:sldMk cId="1556084436" sldId="256"/>
            <ac:spMk id="2" creationId="{3AC89097-00B2-4223-8A03-74E1BA08BB07}"/>
          </ac:spMkLst>
        </pc:spChg>
        <pc:spChg chg="mod">
          <ac:chgData name="Charis Taylor" userId="f6f20823-7d5f-4176-a928-74bb03618d1d" providerId="ADAL" clId="{ADB6428D-D3B6-47E9-B51C-A2E9193E3A97}" dt="2021-10-12T12:52:02.926" v="720" actId="242"/>
          <ac:spMkLst>
            <pc:docMk/>
            <pc:sldMk cId="1556084436" sldId="256"/>
            <ac:spMk id="3" creationId="{1CDE6EF3-0436-4848-AD1C-EADA80AD6B51}"/>
          </ac:spMkLst>
        </pc:spChg>
        <pc:spChg chg="add del mod">
          <ac:chgData name="Charis Taylor" userId="f6f20823-7d5f-4176-a928-74bb03618d1d" providerId="ADAL" clId="{ADB6428D-D3B6-47E9-B51C-A2E9193E3A97}" dt="2021-10-12T12:51:03.593" v="705" actId="478"/>
          <ac:spMkLst>
            <pc:docMk/>
            <pc:sldMk cId="1556084436" sldId="256"/>
            <ac:spMk id="5" creationId="{7BD141EE-C841-4E19-A72C-03219499F0E8}"/>
          </ac:spMkLst>
        </pc:spChg>
        <pc:picChg chg="add mod ord">
          <ac:chgData name="Charis Taylor" userId="f6f20823-7d5f-4176-a928-74bb03618d1d" providerId="ADAL" clId="{ADB6428D-D3B6-47E9-B51C-A2E9193E3A97}" dt="2021-10-12T12:51:13.049" v="707" actId="167"/>
          <ac:picMkLst>
            <pc:docMk/>
            <pc:sldMk cId="1556084436" sldId="256"/>
            <ac:picMk id="4" creationId="{B9BEC661-8CBE-4BD6-927A-20C6C8BC6A07}"/>
          </ac:picMkLst>
        </pc:picChg>
      </pc:sldChg>
      <pc:sldChg chg="addSp delSp modSp add modAnim">
        <pc:chgData name="Charis Taylor" userId="f6f20823-7d5f-4176-a928-74bb03618d1d" providerId="ADAL" clId="{ADB6428D-D3B6-47E9-B51C-A2E9193E3A97}" dt="2021-10-12T07:42:07.306" v="698" actId="207"/>
        <pc:sldMkLst>
          <pc:docMk/>
          <pc:sldMk cId="2492435344" sldId="257"/>
        </pc:sldMkLst>
        <pc:spChg chg="mod">
          <ac:chgData name="Charis Taylor" userId="f6f20823-7d5f-4176-a928-74bb03618d1d" providerId="ADAL" clId="{ADB6428D-D3B6-47E9-B51C-A2E9193E3A97}" dt="2021-10-12T07:41:57.679" v="695" actId="207"/>
          <ac:spMkLst>
            <pc:docMk/>
            <pc:sldMk cId="2492435344" sldId="257"/>
            <ac:spMk id="2" creationId="{5FFF1741-7ECC-49F6-83AB-01398861118B}"/>
          </ac:spMkLst>
        </pc:spChg>
        <pc:spChg chg="add del mod">
          <ac:chgData name="Charis Taylor" userId="f6f20823-7d5f-4176-a928-74bb03618d1d" providerId="ADAL" clId="{ADB6428D-D3B6-47E9-B51C-A2E9193E3A97}" dt="2021-10-12T07:42:07.306" v="698" actId="207"/>
          <ac:spMkLst>
            <pc:docMk/>
            <pc:sldMk cId="2492435344" sldId="257"/>
            <ac:spMk id="3" creationId="{28EF521D-32C3-4F6F-B28E-8091A4CB62B3}"/>
          </ac:spMkLst>
        </pc:spChg>
        <pc:picChg chg="add del mod">
          <ac:chgData name="Charis Taylor" userId="f6f20823-7d5f-4176-a928-74bb03618d1d" providerId="ADAL" clId="{ADB6428D-D3B6-47E9-B51C-A2E9193E3A97}" dt="2021-10-11T10:11:59.944" v="62"/>
          <ac:picMkLst>
            <pc:docMk/>
            <pc:sldMk cId="2492435344" sldId="257"/>
            <ac:picMk id="1026" creationId="{566E6994-FFF4-4E49-B851-6C2BDAFD33B8}"/>
          </ac:picMkLst>
        </pc:picChg>
        <pc:picChg chg="add del mod">
          <ac:chgData name="Charis Taylor" userId="f6f20823-7d5f-4176-a928-74bb03618d1d" providerId="ADAL" clId="{ADB6428D-D3B6-47E9-B51C-A2E9193E3A97}" dt="2021-10-11T10:21:06.537" v="425"/>
          <ac:picMkLst>
            <pc:docMk/>
            <pc:sldMk cId="2492435344" sldId="257"/>
            <ac:picMk id="1028" creationId="{02E95BF2-C3A8-45A7-801D-2BF8614C290A}"/>
          </ac:picMkLst>
        </pc:picChg>
        <pc:picChg chg="add ord">
          <ac:chgData name="Charis Taylor" userId="f6f20823-7d5f-4176-a928-74bb03618d1d" providerId="ADAL" clId="{ADB6428D-D3B6-47E9-B51C-A2E9193E3A97}" dt="2021-10-11T10:21:04.715" v="424" actId="167"/>
          <ac:picMkLst>
            <pc:docMk/>
            <pc:sldMk cId="2492435344" sldId="257"/>
            <ac:picMk id="1030" creationId="{F837BA59-D257-47D1-BDFE-44B5789773A9}"/>
          </ac:picMkLst>
        </pc:picChg>
      </pc:sldChg>
      <pc:sldChg chg="modSp add ord">
        <pc:chgData name="Charis Taylor" userId="f6f20823-7d5f-4176-a928-74bb03618d1d" providerId="ADAL" clId="{ADB6428D-D3B6-47E9-B51C-A2E9193E3A97}" dt="2021-10-12T07:41:03.367" v="665" actId="20577"/>
        <pc:sldMkLst>
          <pc:docMk/>
          <pc:sldMk cId="248113639" sldId="258"/>
        </pc:sldMkLst>
        <pc:spChg chg="mod">
          <ac:chgData name="Charis Taylor" userId="f6f20823-7d5f-4176-a928-74bb03618d1d" providerId="ADAL" clId="{ADB6428D-D3B6-47E9-B51C-A2E9193E3A97}" dt="2021-10-11T11:36:13.753" v="468" actId="20577"/>
          <ac:spMkLst>
            <pc:docMk/>
            <pc:sldMk cId="248113639" sldId="258"/>
            <ac:spMk id="2" creationId="{8D4FD937-4434-41EB-AF2B-9D62ABB73EDC}"/>
          </ac:spMkLst>
        </pc:spChg>
        <pc:spChg chg="mod">
          <ac:chgData name="Charis Taylor" userId="f6f20823-7d5f-4176-a928-74bb03618d1d" providerId="ADAL" clId="{ADB6428D-D3B6-47E9-B51C-A2E9193E3A97}" dt="2021-10-12T07:41:03.367" v="665" actId="20577"/>
          <ac:spMkLst>
            <pc:docMk/>
            <pc:sldMk cId="248113639" sldId="258"/>
            <ac:spMk id="3" creationId="{B92CDA25-1390-49E5-82C4-0E340F9ADBCF}"/>
          </ac:spMkLst>
        </pc:spChg>
      </pc:sldChg>
      <pc:sldChg chg="addSp modSp add">
        <pc:chgData name="Charis Taylor" userId="f6f20823-7d5f-4176-a928-74bb03618d1d" providerId="ADAL" clId="{ADB6428D-D3B6-47E9-B51C-A2E9193E3A97}" dt="2021-10-11T10:25:27.926" v="461" actId="1076"/>
        <pc:sldMkLst>
          <pc:docMk/>
          <pc:sldMk cId="1641330689" sldId="259"/>
        </pc:sldMkLst>
        <pc:picChg chg="add mod">
          <ac:chgData name="Charis Taylor" userId="f6f20823-7d5f-4176-a928-74bb03618d1d" providerId="ADAL" clId="{ADB6428D-D3B6-47E9-B51C-A2E9193E3A97}" dt="2021-10-11T10:25:10.768" v="456" actId="1076"/>
          <ac:picMkLst>
            <pc:docMk/>
            <pc:sldMk cId="1641330689" sldId="259"/>
            <ac:picMk id="4" creationId="{5E37592C-E646-4C1E-852B-5D3E20FFB346}"/>
          </ac:picMkLst>
        </pc:picChg>
        <pc:picChg chg="add mod modCrop">
          <ac:chgData name="Charis Taylor" userId="f6f20823-7d5f-4176-a928-74bb03618d1d" providerId="ADAL" clId="{ADB6428D-D3B6-47E9-B51C-A2E9193E3A97}" dt="2021-10-11T10:25:27.926" v="461" actId="1076"/>
          <ac:picMkLst>
            <pc:docMk/>
            <pc:sldMk cId="1641330689" sldId="259"/>
            <ac:picMk id="2050" creationId="{15A540AD-DCDC-466A-A3F7-BB8FB80FE51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D273C-D8D6-4647-AFC2-89B6D87B05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23E5D4-437D-4B73-B735-BCC94FE93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E461F-F924-48EF-8E34-A37BD7F25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CC6E0-7FF9-4ED1-8597-BF9A9D837846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51278E-D745-4765-B061-0B0848A5D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911C69-9974-4E58-ACD3-3F0AB9260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7E7F-4E49-4E9B-8F34-8A89F03BA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896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F5671-799D-4F77-A011-BA8ED4186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F0E906-3A0B-4A23-9AF3-9219BBC6E5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E66A5-F04D-407D-90BD-F80F9A233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CC6E0-7FF9-4ED1-8597-BF9A9D837846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7E235C-F620-4CB7-A50E-669C53783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27029B-AD3C-45BF-AC8F-D03D027C7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7E7F-4E49-4E9B-8F34-8A89F03BA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59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8C6D68-59A0-406D-935D-6820FB2B8C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8955A8-9F88-4C2B-99CA-E782F2FA34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6363C-B279-4DB6-B038-EAA4E84C3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CC6E0-7FF9-4ED1-8597-BF9A9D837846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AD70C3-B42F-4BD0-B88C-B8682F22F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79198-369B-43B4-BFFC-AD52DE2E6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7E7F-4E49-4E9B-8F34-8A89F03BA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080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4CAAC-11E8-4DEF-9AF5-7BF3E2E7F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DAF2A-51F7-44F6-BBBD-069190C3A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434B5-BA22-4B57-9741-8F899C12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CC6E0-7FF9-4ED1-8597-BF9A9D837846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782C6-CDE8-4F30-98B9-8848F2457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377F9-EA97-4DB2-8148-2D7E72694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7E7F-4E49-4E9B-8F34-8A89F03BA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27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7B984-E226-4B8F-AD56-22E897C84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88C244-1DF2-44C0-8F3E-A025DED2FD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E31A56-8001-46A7-8DB6-27A360E2B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CC6E0-7FF9-4ED1-8597-BF9A9D837846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891B4-216F-4C7A-B31F-F96262331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75029-BBA8-48CF-BE6A-7ED47915A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7E7F-4E49-4E9B-8F34-8A89F03BA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199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90AE3-97E8-4204-B9B4-3AEA03566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5D691-6C9E-4CDD-9882-6CA3EBACA2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61CDF8-F470-44E9-A4AE-71FC4E0D2B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CB3533-9356-44F5-B2E8-9681C60A3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CC6E0-7FF9-4ED1-8597-BF9A9D837846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724E4B-4DC4-4EF0-B7CA-5B6EDD7D0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61D59C-B10F-4AFE-8640-99A426BDF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7E7F-4E49-4E9B-8F34-8A89F03BA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906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EAEFB-D08B-4286-A09C-EA559314C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A8708-01AE-48E7-8853-431D93510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DC55BC-7736-4067-9601-638A4AC29D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311C85-F376-41EF-8278-5B3263E44F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BED3C9-4C7D-4374-AAA7-2DF772BD12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FA6866-8676-460E-BD25-F689A8253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CC6E0-7FF9-4ED1-8597-BF9A9D837846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90BF9B-0B13-463E-8E07-259A5AE9E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8B9E48-DF7D-4239-941A-AFFEE65B8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7E7F-4E49-4E9B-8F34-8A89F03BA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619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28FBF-1C75-4FE2-A06F-B7DCEB59F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8DF09F-8C36-4A5E-8A65-C494524F3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CC6E0-7FF9-4ED1-8597-BF9A9D837846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52AB36-837A-4D09-8D07-D81C033B2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962977-0CA9-42D9-BF62-B470F7A65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7E7F-4E49-4E9B-8F34-8A89F03BA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858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236290-1CDB-4DF8-B0EB-D97211091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CC6E0-7FF9-4ED1-8597-BF9A9D837846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C12A78-2199-4CB0-AE31-E92142789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869091-1071-4AE2-A551-F823F16F3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7E7F-4E49-4E9B-8F34-8A89F03BA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526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97BB6-838A-4EF7-BCCA-311E9AD43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A781A-9E37-4CE4-B991-4280445BC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5D9757-0BC4-45D2-BE96-6E7DF7F29D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C8A374-D53A-4DA5-BCCA-67C22FE9E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CC6E0-7FF9-4ED1-8597-BF9A9D837846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758A19-A726-4459-A444-7ECAA510F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219A5C-8ED4-4138-AA01-8E4804139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7E7F-4E49-4E9B-8F34-8A89F03BA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920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2BD97-0AFF-42FD-8CD6-6485030E8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4DED35-A02A-4B58-AE8E-832FE045F1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7C0B5A-33F0-49D1-859A-F5378233C1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ADF211-801A-4B3A-8AA5-F346A461D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CC6E0-7FF9-4ED1-8597-BF9A9D837846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170B6D-DE77-46C7-AFFA-5D230DE19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FE20C-06B1-4271-AD97-4D45F4A6A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7E7F-4E49-4E9B-8F34-8A89F03BA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138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B43D4F-40D8-49E4-8FC4-44AA98907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0ADABD-A9AC-4825-8B00-8104AEB48D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7725E-2C10-452E-99D2-81F7A8487D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CC6E0-7FF9-4ED1-8597-BF9A9D837846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ACAB2-A4B9-4B24-B00D-5F432A99BE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4E52A-8020-4174-9B5A-5C39912161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47E7F-4E49-4E9B-8F34-8A89F03BA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200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FD937-4434-41EB-AF2B-9D62ABB73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CDA25-1390-49E5-82C4-0E340F9AD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Pairs: </a:t>
            </a:r>
            <a:r>
              <a:rPr lang="en-GB" dirty="0"/>
              <a:t>What does Fergal think the tin labels will look like, if he were to find one from the same factory?</a:t>
            </a:r>
          </a:p>
          <a:p>
            <a:pPr lvl="1"/>
            <a:r>
              <a:rPr lang="en-GB" dirty="0"/>
              <a:t>List three adjectives</a:t>
            </a:r>
          </a:p>
        </p:txBody>
      </p:sp>
    </p:spTree>
    <p:extLst>
      <p:ext uri="{BB962C8B-B14F-4D97-AF65-F5344CB8AC3E}">
        <p14:creationId xmlns:p14="http://schemas.microsoft.com/office/powerpoint/2010/main" val="248113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ampbell&amp;#39;s Tomato Soup POP ART Digital Download 6up">
            <a:extLst>
              <a:ext uri="{FF2B5EF4-FFF2-40B4-BE49-F238E27FC236}">
                <a16:creationId xmlns:a16="http://schemas.microsoft.com/office/drawing/2014/main" id="{B9BEC661-8CBE-4BD6-927A-20C6C8BC6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066" y="201782"/>
            <a:ext cx="6431867" cy="645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1CDE6EF3-0436-4848-AD1C-EADA80AD6B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0067" y="2894426"/>
            <a:ext cx="6431866" cy="534573"/>
          </a:xfrm>
          <a:solidFill>
            <a:schemeClr val="bg1">
              <a:alpha val="83000"/>
            </a:schemeClr>
          </a:solidFill>
        </p:spPr>
        <p:txBody>
          <a:bodyPr anchor="ctr"/>
          <a:lstStyle/>
          <a:p>
            <a:r>
              <a:rPr lang="en-GB" dirty="0"/>
              <a:t>Friday 15</a:t>
            </a:r>
            <a:r>
              <a:rPr lang="en-GB" baseline="30000" dirty="0"/>
              <a:t>th</a:t>
            </a:r>
            <a:r>
              <a:rPr lang="en-GB" dirty="0"/>
              <a:t> October 2021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C89097-00B2-4223-8A03-74E1BA08B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80066" y="566935"/>
            <a:ext cx="6431866" cy="1093054"/>
          </a:xfrm>
          <a:solidFill>
            <a:schemeClr val="bg1">
              <a:alpha val="83000"/>
            </a:schemeClr>
          </a:solidFill>
        </p:spPr>
        <p:txBody>
          <a:bodyPr anchor="ctr">
            <a:normAutofit/>
          </a:bodyPr>
          <a:lstStyle/>
          <a:p>
            <a:r>
              <a:rPr lang="en-GB" dirty="0"/>
              <a:t>Creating a Tin Label</a:t>
            </a:r>
          </a:p>
        </p:txBody>
      </p:sp>
    </p:spTree>
    <p:extLst>
      <p:ext uri="{BB962C8B-B14F-4D97-AF65-F5344CB8AC3E}">
        <p14:creationId xmlns:p14="http://schemas.microsoft.com/office/powerpoint/2010/main" val="1556084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Andy Warhol | Campbell&amp;#39;s Soup Edition II, 1969">
            <a:extLst>
              <a:ext uri="{FF2B5EF4-FFF2-40B4-BE49-F238E27FC236}">
                <a16:creationId xmlns:a16="http://schemas.microsoft.com/office/drawing/2014/main" id="{F837BA59-D257-47D1-BDFE-44B578977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88" y="0"/>
            <a:ext cx="108426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FF1741-7ECC-49F6-83AB-013988611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086350" cy="1325563"/>
          </a:xfrm>
          <a:solidFill>
            <a:srgbClr val="C00000">
              <a:alpha val="75000"/>
            </a:srgbClr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In pairs: </a:t>
            </a:r>
            <a:r>
              <a:rPr lang="en-GB" dirty="0">
                <a:solidFill>
                  <a:schemeClr val="bg1"/>
                </a:solidFill>
              </a:rPr>
              <a:t>Create your own tin label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F521D-32C3-4F6F-B28E-8091A4CB6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86350" cy="4351338"/>
          </a:xfrm>
          <a:solidFill>
            <a:srgbClr val="C00000">
              <a:alpha val="83000"/>
            </a:srgb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Some ideas: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What are the contents of your tin?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Is it something gory, mysterious?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Is it some funky food? Your favourite meal?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What is the logo?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Is it big-name brand like Heinz, Campbell’s, or is it your very </a:t>
            </a:r>
            <a:r>
              <a:rPr lang="en-GB" dirty="0"/>
              <a:t>own?</a:t>
            </a:r>
          </a:p>
        </p:txBody>
      </p:sp>
    </p:spTree>
    <p:extLst>
      <p:ext uri="{BB962C8B-B14F-4D97-AF65-F5344CB8AC3E}">
        <p14:creationId xmlns:p14="http://schemas.microsoft.com/office/powerpoint/2010/main" val="249243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2043B-FCF3-44A5-9989-59149A597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FCC4E-25E2-493C-BC7D-BEFA5860CD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6" descr="Andy Warhol | Campbell&amp;#39;s Soup Edition II, 1969">
            <a:extLst>
              <a:ext uri="{FF2B5EF4-FFF2-40B4-BE49-F238E27FC236}">
                <a16:creationId xmlns:a16="http://schemas.microsoft.com/office/drawing/2014/main" id="{5E37592C-E646-4C1E-852B-5D3E20FFB3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1037"/>
            <a:ext cx="7806690" cy="493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einz Beanz Pop Art Heinz Beans Vintage Poster Kitchen Wall | Etsy">
            <a:extLst>
              <a:ext uri="{FF2B5EF4-FFF2-40B4-BE49-F238E27FC236}">
                <a16:creationId xmlns:a16="http://schemas.microsoft.com/office/drawing/2014/main" id="{15A540AD-DCDC-466A-A3F7-BB8FB80FE5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8" r="17532"/>
          <a:stretch/>
        </p:blipFill>
        <p:spPr bwMode="auto">
          <a:xfrm>
            <a:off x="7920404" y="563879"/>
            <a:ext cx="3433396" cy="517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330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1602</TotalTime>
  <Words>93</Words>
  <Application>Microsoft Office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Starter</vt:lpstr>
      <vt:lpstr>Creating a Tin Label</vt:lpstr>
      <vt:lpstr>In pairs: Create your own tin label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 Tin Label</dc:title>
  <dc:creator>Charis Taylor</dc:creator>
  <cp:lastModifiedBy>Charis Taylor</cp:lastModifiedBy>
  <cp:revision>2</cp:revision>
  <dcterms:created xsi:type="dcterms:W3CDTF">2021-10-11T10:09:21Z</dcterms:created>
  <dcterms:modified xsi:type="dcterms:W3CDTF">2021-10-12T12:52:16Z</dcterms:modified>
</cp:coreProperties>
</file>